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F0BD47-DDE0-2BAF-8CFC-75E97BC883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71F141-54A6-46FF-AA8E-14DF8E94F8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DD8653-A171-142C-3071-60B01D1AD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4CC7B-402C-4567-8605-B1DBF501E943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0777D1-C662-E6B5-29A0-8D282FEBF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5F5103-ADA8-F9B2-64F9-D67DE3B3B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0121-7424-4135-BEDB-A8E73C2955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20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7E6BFB-D817-7EFA-6797-1BF027E57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CEB8CC-CD9B-854B-BD50-A132CF065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A7CC3-6188-0EAD-7280-5658D37FE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4CC7B-402C-4567-8605-B1DBF501E943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054F84-3CFE-015F-2445-E99012645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BBD9C2-4405-8C20-1BBA-F2CBBA9B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0121-7424-4135-BEDB-A8E73C2955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664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69C7A6-B7C0-4C61-2144-ED6A28D42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0713AF-AB36-6124-9837-491D4D238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B92BED-891F-A745-C80A-7378F164D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4CC7B-402C-4567-8605-B1DBF501E943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0CEDFF-7074-0271-470D-30972BF00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D4BF29-3B78-4CD7-53A5-72F2F051C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0121-7424-4135-BEDB-A8E73C2955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431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B4FFBC-2DCB-D9FC-EEA4-8ED6ED11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30D2E0-CE3B-9CBF-40CB-02293A8F92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6B68CE-AAFD-29B2-B115-15943D4542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7D3E66-54C0-9910-76AD-6A162BD0B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4CC7B-402C-4567-8605-B1DBF501E943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BF3907B-7BF5-6C1B-C5BD-8A7B056B6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2FBF50D-F73D-66D2-608D-DA2EA2D58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0121-7424-4135-BEDB-A8E73C2955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6594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D0062F-7613-EFAA-69F2-608CD9E4D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C319EF-201D-9B70-0B48-CF2E223E0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50F4E16-1FCF-817D-F578-5C31E473BF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61A3EC3-091A-0FFE-DC06-C837BE8F0E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5DBD539-943D-AABC-1E85-13CC8CFFC9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1FF92AD-2E69-D60E-4D01-93B7B161E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4CC7B-402C-4567-8605-B1DBF501E943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192FA25-F41B-0743-15D5-E3457D6EA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BF18147-6632-D3F5-B2CE-313F96532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0121-7424-4135-BEDB-A8E73C2955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60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27D55-F9A1-8AEA-BB7D-3BF349B58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5F22D0-7DF2-6FD7-5335-3C6D7E9B9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4CC7B-402C-4567-8605-B1DBF501E943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BEC313-358E-039D-70AE-75392084D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E53CC8-04EF-DA9D-A9FD-3F4FBCF1D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0121-7424-4135-BEDB-A8E73C2955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2559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8EB8517-E091-B54D-2A67-2168728C7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4CC7B-402C-4567-8605-B1DBF501E943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535A028-29E3-E46F-845B-CE9A261C8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827719-6675-168F-A041-E3D8A7FD7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0121-7424-4135-BEDB-A8E73C2955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152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08D80C-F561-A68A-FE6E-57AB19B1E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669DE1-5B9E-60DD-40F7-1A1A0DF6C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C18DCE-8EF5-EC35-FA3D-3FBCC4DE7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FA4334D-5F66-7C33-300B-17992E81F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4CC7B-402C-4567-8605-B1DBF501E943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9151BA-F6B1-5950-D9C5-75D4A717F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C51271-A609-11DF-75BF-18B12C2CF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0121-7424-4135-BEDB-A8E73C2955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458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5C674F-BC10-73A0-A04A-540572C77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8AE9385-3858-0CFF-4279-06761AD5E4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C6D610-1CD2-F9FF-BEA3-45F29E393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9B1DDD-4F49-3F27-7DC5-DC2E895DA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4CC7B-402C-4567-8605-B1DBF501E943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8CB858-918D-6F22-257C-441605E60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36DF5B-A5D9-0590-7BE8-F3992AC3E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0121-7424-4135-BEDB-A8E73C2955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69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91B001-81FB-B45D-8913-AD8F829E8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C030F0E-BCBE-05D0-6D9D-CFCC73772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91F90E-CE42-3B79-E2F1-91D50D791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4CC7B-402C-4567-8605-B1DBF501E943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4D5886-301B-A436-DA3F-6D0B0598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B42787-8DAD-7DDB-4E8C-FC118C823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0121-7424-4135-BEDB-A8E73C2955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974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D0B3E30-4096-230D-6910-0E87276E88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ACA8044-BEC6-761A-A1B1-78B75F9868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511031-D9A3-3653-973A-C89768008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4CC7B-402C-4567-8605-B1DBF501E943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F53CCA-5953-CF00-527A-17CFB78B4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7D11AC-BA6F-DB2D-A1FD-46FB49D9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0121-7424-4135-BEDB-A8E73C2955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559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9A6A1B-85B8-AD9D-53B3-BC58CD4E7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5EBB86-829C-F07E-9D1D-FFB19C4EB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211601-A25B-BEF1-A0AC-22837A3AD8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E4CC7B-402C-4567-8605-B1DBF501E943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F5C149-1512-E8A1-112B-3C55EA820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E73749-1BC3-EFCA-63C9-2FDCB7FE3F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4C0121-7424-4135-BEDB-A8E73C2955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2294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AA19D74-7CFA-46AB-870F-52BD5C1926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579" y="3388243"/>
            <a:ext cx="2389958" cy="3376451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8D8193-27B9-4014-BB50-7FC1FFB101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137" y="3498980"/>
            <a:ext cx="4617712" cy="32657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DC7426-6903-492F-B69F-8427197FAA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9298" y="3498980"/>
            <a:ext cx="4609057" cy="32657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9AA271-AF29-409F-A381-0CE5FDCCF339}"/>
              </a:ext>
            </a:extLst>
          </p:cNvPr>
          <p:cNvSpPr/>
          <p:nvPr/>
        </p:nvSpPr>
        <p:spPr>
          <a:xfrm>
            <a:off x="254579" y="266720"/>
            <a:ext cx="495190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Votre </a:t>
            </a:r>
            <a:r>
              <a:rPr lang="fr-FR" b="1" i="1" dirty="0"/>
              <a:t>magazine protestant</a:t>
            </a:r>
            <a:r>
              <a:rPr lang="fr-FR" dirty="0"/>
              <a:t> vous propose chaque mois :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L’actualité régionale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Des rubriques nationales et un dossier construit avec l’ensemble des magazines de la Presse régionale protestante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Une rubrique spiritualité</a:t>
            </a:r>
          </a:p>
          <a:p>
            <a:endParaRPr lang="fr-FR" dirty="0"/>
          </a:p>
          <a:p>
            <a:r>
              <a:rPr lang="fr-FR" dirty="0"/>
              <a:t>+ Le supplément « Nouvelles des Églises », pour être en lien avec toutes les Églises de la région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EE8A2EA-502C-42C7-B198-C9A5E0E773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3993" y="223934"/>
            <a:ext cx="2238687" cy="22577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F02F2E3-0998-4E4C-95DC-FDF78FB3E28E}"/>
              </a:ext>
            </a:extLst>
          </p:cNvPr>
          <p:cNvSpPr/>
          <p:nvPr/>
        </p:nvSpPr>
        <p:spPr>
          <a:xfrm>
            <a:off x="5763668" y="346836"/>
            <a:ext cx="37162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Accès à la boutique en ligne depuis </a:t>
            </a:r>
          </a:p>
          <a:p>
            <a:r>
              <a:rPr lang="fr-FR" u="sng" dirty="0"/>
              <a:t>www.presseregionaleprotestante.info</a:t>
            </a:r>
          </a:p>
          <a:p>
            <a:endParaRPr lang="fr-FR" dirty="0"/>
          </a:p>
          <a:p>
            <a:r>
              <a:rPr lang="fr-FR" dirty="0"/>
              <a:t>Abonnement papier + accès numérique offert à partir de 23 euros</a:t>
            </a:r>
          </a:p>
          <a:p>
            <a:endParaRPr lang="fr-FR" dirty="0"/>
          </a:p>
          <a:p>
            <a:r>
              <a:rPr lang="fr-FR" dirty="0"/>
              <a:t>Abonnement 100% numérique à partir de 5 euros</a:t>
            </a:r>
          </a:p>
          <a:p>
            <a:endParaRPr lang="fr-FR" dirty="0"/>
          </a:p>
          <a:p>
            <a:r>
              <a:rPr lang="fr-FR" dirty="0"/>
              <a:t>Contact : abonnement@olivetan.org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F9A9F96-727F-4F70-8350-44C4AD90ED1E}"/>
              </a:ext>
            </a:extLst>
          </p:cNvPr>
          <p:cNvCxnSpPr/>
          <p:nvPr/>
        </p:nvCxnSpPr>
        <p:spPr>
          <a:xfrm>
            <a:off x="5393094" y="346836"/>
            <a:ext cx="0" cy="2862322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80989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87</Words>
  <Application>Microsoft Office PowerPoint</Application>
  <PresentationFormat>Grand écran</PresentationFormat>
  <Paragraphs>15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Inès Martin Peu Duvallon</dc:creator>
  <cp:lastModifiedBy>SPANN, Eddy</cp:lastModifiedBy>
  <cp:revision>8</cp:revision>
  <dcterms:created xsi:type="dcterms:W3CDTF">2026-08-10T14:29:52Z</dcterms:created>
  <dcterms:modified xsi:type="dcterms:W3CDTF">2026-08-25T15:07:33Z</dcterms:modified>
</cp:coreProperties>
</file>